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0" d="100"/>
          <a:sy n="60" d="100"/>
        </p:scale>
        <p:origin x="-26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18453-B309-9E47-BF5C-985133BF6EC1}" type="datetimeFigureOut">
              <a:rPr lang="en-US" smtClean="0"/>
              <a:t>3/13/16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91366-2FF3-404D-8692-AF4C850EB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403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18453-B309-9E47-BF5C-985133BF6EC1}" type="datetimeFigureOut">
              <a:rPr lang="en-US" smtClean="0"/>
              <a:t>3/13/16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91366-2FF3-404D-8692-AF4C850EB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661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18453-B309-9E47-BF5C-985133BF6EC1}" type="datetimeFigureOut">
              <a:rPr lang="en-US" smtClean="0"/>
              <a:t>3/13/16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91366-2FF3-404D-8692-AF4C850EB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902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18453-B309-9E47-BF5C-985133BF6EC1}" type="datetimeFigureOut">
              <a:rPr lang="en-US" smtClean="0"/>
              <a:t>3/13/16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91366-2FF3-404D-8692-AF4C850EB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057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18453-B309-9E47-BF5C-985133BF6EC1}" type="datetimeFigureOut">
              <a:rPr lang="en-US" smtClean="0"/>
              <a:t>3/13/16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91366-2FF3-404D-8692-AF4C850EB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671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18453-B309-9E47-BF5C-985133BF6EC1}" type="datetimeFigureOut">
              <a:rPr lang="en-US" smtClean="0"/>
              <a:t>3/13/16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91366-2FF3-404D-8692-AF4C850EB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812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18453-B309-9E47-BF5C-985133BF6EC1}" type="datetimeFigureOut">
              <a:rPr lang="en-US" smtClean="0"/>
              <a:t>3/13/16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91366-2FF3-404D-8692-AF4C850EB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001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18453-B309-9E47-BF5C-985133BF6EC1}" type="datetimeFigureOut">
              <a:rPr lang="en-US" smtClean="0"/>
              <a:t>3/13/16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91366-2FF3-404D-8692-AF4C850EB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221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18453-B309-9E47-BF5C-985133BF6EC1}" type="datetimeFigureOut">
              <a:rPr lang="en-US" smtClean="0"/>
              <a:t>3/13/16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91366-2FF3-404D-8692-AF4C850EB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150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18453-B309-9E47-BF5C-985133BF6EC1}" type="datetimeFigureOut">
              <a:rPr lang="en-US" smtClean="0"/>
              <a:t>3/13/16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91366-2FF3-404D-8692-AF4C850EB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235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18453-B309-9E47-BF5C-985133BF6EC1}" type="datetimeFigureOut">
              <a:rPr lang="en-US" smtClean="0"/>
              <a:t>3/13/16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91366-2FF3-404D-8692-AF4C850EB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268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18453-B309-9E47-BF5C-985133BF6EC1}" type="datetimeFigureOut">
              <a:rPr lang="en-US" smtClean="0"/>
              <a:t>3/13/16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791366-2FF3-404D-8692-AF4C850EB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70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Inscribed and Circumscribed Figures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5319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Just a circle inside of a pentagon… Why?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l="-31873" r="-318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74623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would you describe this?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40915" r="-409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611083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Tongue Twister?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40915" r="-409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97213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Quadrilateral Inscribed in a Circle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40915" r="-40915"/>
          <a:stretch>
            <a:fillRect/>
          </a:stretch>
        </p:blipFill>
        <p:spPr/>
      </p:pic>
      <p:sp>
        <p:nvSpPr>
          <p:cNvPr id="3" name="TextBox 2"/>
          <p:cNvSpPr txBox="1"/>
          <p:nvPr/>
        </p:nvSpPr>
        <p:spPr>
          <a:xfrm>
            <a:off x="457200" y="1600200"/>
            <a:ext cx="21219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 four vertices of the quadrilateral are on the circle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704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Circle circumscribed about a quadrilateral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40915" r="-409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95120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Just a triangle with two vertices on a circle…Why?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40915" r="-409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80691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Triangle inscribed in a circle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40915" r="-409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73006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Circle circumscribed about a triangle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40915" r="-409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79437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would you call this?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40915" r="-409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66327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Circle inscribed in a pentagon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36974" r="-36974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457200" y="1600200"/>
            <a:ext cx="26153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 five sides of the pentagon are tangent to the circle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145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Pentagon circumscribed about a circle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36974" r="-3697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58702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92</Words>
  <Application>Microsoft Macintosh PowerPoint</Application>
  <PresentationFormat>On-screen Show (4:3)</PresentationFormat>
  <Paragraphs>14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Inscribed and Circumscribed Figures</vt:lpstr>
      <vt:lpstr>Quadrilateral Inscribed in a Circle</vt:lpstr>
      <vt:lpstr>Circle circumscribed about a quadrilateral</vt:lpstr>
      <vt:lpstr>Just a triangle with two vertices on a circle…Why?</vt:lpstr>
      <vt:lpstr>Triangle inscribed in a circle</vt:lpstr>
      <vt:lpstr>Circle circumscribed about a triangle</vt:lpstr>
      <vt:lpstr>What would you call this?</vt:lpstr>
      <vt:lpstr>Circle inscribed in a pentagon</vt:lpstr>
      <vt:lpstr>Pentagon circumscribed about a circle</vt:lpstr>
      <vt:lpstr>Just a circle inside of a pentagon… Why?</vt:lpstr>
      <vt:lpstr>How would you describe this?</vt:lpstr>
      <vt:lpstr>Tongue Twister?</vt:lpstr>
    </vt:vector>
  </TitlesOfParts>
  <Company>PUSD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Anthony Carruthers</dc:creator>
  <cp:lastModifiedBy>Becky</cp:lastModifiedBy>
  <cp:revision>9</cp:revision>
  <dcterms:created xsi:type="dcterms:W3CDTF">2014-04-20T21:45:22Z</dcterms:created>
  <dcterms:modified xsi:type="dcterms:W3CDTF">2016-03-14T04:13:19Z</dcterms:modified>
</cp:coreProperties>
</file>